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570581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06E0A-2C3E-45E9-BA33-8636EE495B54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67CA-5489-49CE-94B8-85F8A0C2E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07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62276-FEA5-47D6-9669-139DCD4470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6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8D7AC-4FF7-44D1-9C46-1B542E65B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AA9A9E-FA2D-484E-B193-A6C0C5ED7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459C7A-7DB2-46A9-8E2D-69A533A3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5B81DB-872F-4304-A631-B831812F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65C09A-A42E-4823-AF53-EDA6BEC0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37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59AC0-8047-44A6-89C4-E2242358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0AE29E-7C79-495E-84D2-2377DDFB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AA2F57-FDA8-4A4B-8DCF-6159C4A7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91529A-09E9-4B62-9CFF-8A0C0ACA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E57A8-44BF-4294-A613-8D73FA41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53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54BC4E-8006-4C1B-B76F-A20282897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CD5900-C10A-4B61-9B88-862FDF43B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B05A7C-C10A-4825-9565-02CE38A1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4A383-FE69-4C7F-A377-5A3B6D31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BD7020-4F69-435A-9D49-DC05E655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58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D482D-8990-4CC4-A85E-24BD88FB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B9A29F-9A37-4E39-A420-BA09B3D71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269FF1-ABA9-4BE3-A655-80622AC4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0318C6-9FE9-4AE4-B064-3E8C2B37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54F90-2418-4522-A15E-EE58B048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09058-D80A-43CD-AA0A-0E1E0C1F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AB9412-12A4-49FA-A8BB-B2C5AADF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D94D26-5892-44DA-9707-AC7EBFA8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018548-4D5F-4ED6-B1AA-846513F9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B5C3D-05FF-4D18-A1E0-2B11D27D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93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7CED7-143F-4589-BB44-36F155D0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9C6F15-F8D6-4D34-A817-C7910AE12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D6D5D2-B524-4826-A9D1-B7C797DA9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5BC12D-2E30-40EB-9B10-954A2FF5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AFA402-EF5B-4451-9572-D56C9E01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DB724-E1A8-46D8-BE18-C4064C77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7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5D492-CF51-4424-A6A3-0A69243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79B5AF-29FD-488F-8EBE-3C06A5E3E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750DA-693F-4932-8F2C-7F7A2D6B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A23E1A-37A2-4B81-A38E-1B6D841F5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77C7FA-5DD6-43CB-8167-3EE2905BE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755664-CF90-4445-BD97-F4C64258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64791D-499E-4994-AD82-98B287C3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D2A190-9C4D-4190-8497-350B2820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60DE4-8B8B-4FE0-8EEE-1119FB5F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E82E53-894E-4F52-A4B1-BE9E944B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E6BE94-2D4A-4F8A-AC58-03DFA680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169F6B-A276-4EB1-BF15-AA278597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41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30E853-4B43-452A-8744-44150D55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386C06-4ECE-443D-9ED2-9C06AE23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3736BD-166F-47E4-ABC3-5AB0D881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87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E124E-0836-4B0A-AD23-013991E7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3E633-3409-48A2-B755-7F15EC72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75ED22-E608-4D34-AD96-04DE3A8A1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84507B-4998-4D36-9F13-4309C7E2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E42106-0E40-46F9-BDE6-F83E1A81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D11C0F-E115-4FBB-B9A0-2941F36C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51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BAB5C-3C27-4CCC-8C29-BE21EBC0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3B21BA-4AD9-425C-9427-E9B68CDB2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C4CD3B-094A-459C-8004-57E81181A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C648A-8FB7-4B8C-8C85-9B26F41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5708C-12F7-4D3D-A611-4A38E075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E33ACC-B86A-4B4E-8A3F-0E2D8663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63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417854-EC45-4A58-A582-AF361149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0CE6EF-109D-4BC1-A7A6-D9E63BF2F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33B79D-5486-48F8-AB4C-881DD9708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9223-6995-43CF-840E-45F092E154A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3D93FB-DC00-41F0-B043-65C588287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DA8347-966D-478A-BFBE-89D76644C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F0AC-3B48-45A7-A0BE-672A4BE22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ulie.madoux@ocapiat.fr" TargetMode="External"/><Relationship Id="rId13" Type="http://schemas.openxmlformats.org/officeDocument/2006/relationships/hyperlink" Target="mailto:amandine.froment@ocapiat.fr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hyperlink" Target="mailto:laura.desmazieres@ocapiat.fr" TargetMode="External"/><Relationship Id="rId12" Type="http://schemas.openxmlformats.org/officeDocument/2006/relationships/hyperlink" Target="mailto:emmanuel.prouvost@ocapiat.fr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urore.tytgat@ocapiat.fr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blandine.henocque@ocapiat.fr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mailto:Pascale.demange@ocapiat.fr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347272"/>
            <a:ext cx="5947882" cy="606254"/>
          </a:xfrm>
        </p:spPr>
        <p:txBody>
          <a:bodyPr>
            <a:no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Montserrat Bold" panose="020B0604020202020204" charset="0"/>
                <a:ea typeface="+mn-ea"/>
                <a:cs typeface="+mn-cs"/>
              </a:rPr>
              <a:t>CONTACTS DR des Hauts de France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Montserrat Bold" panose="020B0604020202020204" charset="0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353E57-14EE-4943-ACC0-C019427E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42" y="247388"/>
            <a:ext cx="3131159" cy="1355124"/>
          </a:xfrm>
          <a:prstGeom prst="rect">
            <a:avLst/>
          </a:prstGeom>
        </p:spPr>
      </p:pic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A7829136-944D-4934-A008-9CD7162E1044}"/>
              </a:ext>
            </a:extLst>
          </p:cNvPr>
          <p:cNvSpPr txBox="1">
            <a:spLocks/>
          </p:cNvSpPr>
          <p:nvPr/>
        </p:nvSpPr>
        <p:spPr>
          <a:xfrm>
            <a:off x="8610599" y="6614984"/>
            <a:ext cx="2743200" cy="243016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35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46">
              <a:defRPr/>
            </a:pPr>
            <a:fld id="{63801828-138B-4EFB-875C-C972AB4DFC97}" type="slidenum">
              <a:rPr lang="fr-FR" sz="90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</a:t>
            </a:fld>
            <a:endParaRPr lang="fr-FR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9087DC3-EE86-43A6-AD5D-974784811D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0020" y="2123930"/>
            <a:ext cx="3931432" cy="461256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C8A4DE0-A58C-462D-A9E8-4B2DCCD68AE8}"/>
              </a:ext>
            </a:extLst>
          </p:cNvPr>
          <p:cNvSpPr txBox="1"/>
          <p:nvPr/>
        </p:nvSpPr>
        <p:spPr>
          <a:xfrm>
            <a:off x="266656" y="3088502"/>
            <a:ext cx="3256317" cy="221599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fr-FR" sz="1200" b="1" kern="0" dirty="0">
              <a:solidFill>
                <a:srgbClr val="37276F"/>
              </a:solidFill>
            </a:endParaRPr>
          </a:p>
          <a:p>
            <a:pPr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Blandine HENOCQUE – Conseillère Entreprises</a:t>
            </a:r>
          </a:p>
          <a:p>
            <a:pPr defTabSz="914446">
              <a:defRPr/>
            </a:pPr>
            <a:r>
              <a:rPr lang="fr-FR" sz="1200" kern="0" dirty="0">
                <a:solidFill>
                  <a:srgbClr val="37276F"/>
                </a:solidFill>
                <a:hlinkClick r:id="rId5"/>
              </a:rPr>
              <a:t>blandine.henocque@ocapiat.fr</a:t>
            </a:r>
            <a:endParaRPr lang="fr-FR" sz="1200" kern="0" dirty="0">
              <a:solidFill>
                <a:srgbClr val="37276F"/>
              </a:solidFill>
            </a:endParaRPr>
          </a:p>
          <a:p>
            <a:pPr defTabSz="914446" fontAlgn="ctr">
              <a:defRPr/>
            </a:pPr>
            <a:r>
              <a:rPr lang="fr-FR" sz="1200" kern="0" dirty="0">
                <a:solidFill>
                  <a:srgbClr val="37276F"/>
                </a:solidFill>
              </a:rPr>
              <a:t>06 51 94 57 98</a:t>
            </a:r>
          </a:p>
          <a:p>
            <a:pPr defTabSz="914446">
              <a:defRPr/>
            </a:pPr>
            <a:r>
              <a:rPr lang="fr-FR" sz="1200" kern="0" dirty="0">
                <a:solidFill>
                  <a:srgbClr val="37276F"/>
                </a:solidFill>
              </a:rPr>
              <a:t>Départements Somme; Pas-de-Calais</a:t>
            </a:r>
          </a:p>
          <a:p>
            <a:pPr defTabSz="914446">
              <a:defRPr/>
            </a:pPr>
            <a:endParaRPr lang="fr-FR" sz="1200" kern="0" dirty="0">
              <a:solidFill>
                <a:srgbClr val="37276F"/>
              </a:solidFill>
            </a:endParaRPr>
          </a:p>
          <a:p>
            <a:pPr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Aurore TYTGAT– Conseillère Entreprises</a:t>
            </a:r>
          </a:p>
          <a:p>
            <a:pPr defTabSz="914446">
              <a:defRPr/>
            </a:pPr>
            <a:r>
              <a:rPr lang="fr-FR" sz="1200" kern="0" dirty="0">
                <a:solidFill>
                  <a:srgbClr val="37276F"/>
                </a:solidFill>
                <a:hlinkClick r:id="rId6"/>
              </a:rPr>
              <a:t>aurore.tytgat@ocapiat.fr</a:t>
            </a:r>
            <a:endParaRPr lang="fr-FR" sz="1200" kern="0" dirty="0">
              <a:solidFill>
                <a:srgbClr val="37276F"/>
              </a:solidFill>
            </a:endParaRPr>
          </a:p>
          <a:p>
            <a:pPr defTabSz="914446" fontAlgn="ctr">
              <a:defRPr/>
            </a:pPr>
            <a:r>
              <a:rPr lang="fr-FR" sz="1200" kern="0" dirty="0">
                <a:solidFill>
                  <a:srgbClr val="37276F"/>
                </a:solidFill>
              </a:rPr>
              <a:t>06 95 58 69 02</a:t>
            </a:r>
          </a:p>
          <a:p>
            <a:pPr defTabSz="914446">
              <a:defRPr/>
            </a:pPr>
            <a:r>
              <a:rPr lang="fr-FR" sz="1200" kern="0" dirty="0">
                <a:solidFill>
                  <a:srgbClr val="37276F"/>
                </a:solidFill>
              </a:rPr>
              <a:t>Départements Somme; Pas-de-Calais</a:t>
            </a:r>
          </a:p>
          <a:p>
            <a:pPr defTabSz="914446">
              <a:defRPr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2929F53-BBA2-4783-8B35-50474E9ECE3E}"/>
              </a:ext>
            </a:extLst>
          </p:cNvPr>
          <p:cNvSpPr txBox="1"/>
          <p:nvPr/>
        </p:nvSpPr>
        <p:spPr>
          <a:xfrm>
            <a:off x="8528500" y="2221843"/>
            <a:ext cx="3511101" cy="240065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00105" defTabSz="914446">
              <a:defRPr/>
            </a:pPr>
            <a:endParaRPr lang="fr-FR" sz="1200" b="1" kern="0" dirty="0">
              <a:solidFill>
                <a:srgbClr val="37276F"/>
              </a:solidFill>
            </a:endParaRPr>
          </a:p>
          <a:p>
            <a:pPr marL="600105"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Laura DESMAZIERES– Conseillère Entreprises</a:t>
            </a:r>
          </a:p>
          <a:p>
            <a:pPr marL="600105" defTabSz="914446">
              <a:defRPr/>
            </a:pPr>
            <a:r>
              <a:rPr lang="fr-FR" sz="1200" kern="0" dirty="0">
                <a:solidFill>
                  <a:srgbClr val="37276F"/>
                </a:solidFill>
                <a:hlinkClick r:id="rId7"/>
              </a:rPr>
              <a:t>laura.desmazieres@ocapiat.fr</a:t>
            </a:r>
            <a:endParaRPr lang="fr-FR" sz="1200" kern="0" dirty="0">
              <a:solidFill>
                <a:srgbClr val="37276F"/>
              </a:solidFill>
            </a:endParaRPr>
          </a:p>
          <a:p>
            <a:pPr marL="600105" defTabSz="914446">
              <a:defRPr/>
            </a:pPr>
            <a:r>
              <a:rPr lang="fr-FR" sz="1200" kern="0" dirty="0">
                <a:solidFill>
                  <a:srgbClr val="37276F"/>
                </a:solidFill>
              </a:rPr>
              <a:t>06 38 15 10 94</a:t>
            </a:r>
          </a:p>
          <a:p>
            <a:pPr marL="600105" defTabSz="914446">
              <a:defRPr/>
            </a:pPr>
            <a:r>
              <a:rPr lang="fr-FR" sz="1200" kern="0" dirty="0">
                <a:solidFill>
                  <a:srgbClr val="37276F"/>
                </a:solidFill>
              </a:rPr>
              <a:t>Département Nord</a:t>
            </a:r>
          </a:p>
          <a:p>
            <a:pPr marL="600105" defTabSz="914446">
              <a:defRPr/>
            </a:pPr>
            <a:endParaRPr lang="fr-FR" sz="1200" kern="0" dirty="0">
              <a:solidFill>
                <a:srgbClr val="37276F"/>
              </a:solidFill>
            </a:endParaRPr>
          </a:p>
          <a:p>
            <a:pPr marL="600105"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Julie MADOUX– Conseillère Entreprises</a:t>
            </a:r>
          </a:p>
          <a:p>
            <a:pPr marL="600105" defTabSz="914446">
              <a:defRPr/>
            </a:pPr>
            <a:r>
              <a:rPr lang="fr-FR" sz="1200" kern="0" dirty="0">
                <a:solidFill>
                  <a:srgbClr val="37276F"/>
                </a:solidFill>
                <a:hlinkClick r:id="rId8"/>
              </a:rPr>
              <a:t>julie.madoux@ocapiat.fr</a:t>
            </a:r>
            <a:endParaRPr lang="fr-FR" sz="1200" kern="0" dirty="0">
              <a:solidFill>
                <a:srgbClr val="37276F"/>
              </a:solidFill>
            </a:endParaRPr>
          </a:p>
          <a:p>
            <a:pPr marL="600105" defTabSz="914446">
              <a:defRPr/>
            </a:pPr>
            <a:r>
              <a:rPr lang="fr-FR" sz="1200" kern="0" dirty="0">
                <a:solidFill>
                  <a:srgbClr val="37276F"/>
                </a:solidFill>
              </a:rPr>
              <a:t>06 76 86 41 09</a:t>
            </a:r>
          </a:p>
          <a:p>
            <a:pPr marL="600105" defTabSz="914446">
              <a:defRPr/>
            </a:pPr>
            <a:r>
              <a:rPr lang="fr-FR" sz="1200" kern="0" dirty="0">
                <a:solidFill>
                  <a:srgbClr val="37276F"/>
                </a:solidFill>
              </a:rPr>
              <a:t>Département Nord</a:t>
            </a:r>
          </a:p>
          <a:p>
            <a:pPr defTabSz="914446">
              <a:defRPr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54557D0-001B-4C54-8256-293DA3786725}"/>
              </a:ext>
            </a:extLst>
          </p:cNvPr>
          <p:cNvSpPr txBox="1"/>
          <p:nvPr/>
        </p:nvSpPr>
        <p:spPr>
          <a:xfrm>
            <a:off x="9135678" y="5218866"/>
            <a:ext cx="3256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Pascale DEMANGE– Conseillère Entreprises</a:t>
            </a:r>
          </a:p>
          <a:p>
            <a:pPr defTabSz="914446">
              <a:defRPr/>
            </a:pPr>
            <a:r>
              <a:rPr lang="fr-FR" sz="1200" kern="0" dirty="0">
                <a:solidFill>
                  <a:srgbClr val="37276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Pascale.demange@ocapiat.fr</a:t>
            </a:r>
            <a:endParaRPr lang="fr-FR" sz="1200" kern="0" dirty="0">
              <a:solidFill>
                <a:srgbClr val="37276F"/>
              </a:solidFill>
            </a:endParaRPr>
          </a:p>
          <a:p>
            <a:pPr defTabSz="914446" fontAlgn="ctr">
              <a:defRPr/>
            </a:pPr>
            <a:r>
              <a:rPr lang="fr-FR" sz="1200" kern="0" dirty="0">
                <a:solidFill>
                  <a:srgbClr val="37276F"/>
                </a:solidFill>
              </a:rPr>
              <a:t>07 69 37 78 43</a:t>
            </a:r>
          </a:p>
          <a:p>
            <a:pPr defTabSz="914446">
              <a:defRPr/>
            </a:pPr>
            <a:r>
              <a:rPr lang="fr-FR" sz="1200" kern="0" dirty="0">
                <a:solidFill>
                  <a:srgbClr val="37276F"/>
                </a:solidFill>
              </a:rPr>
              <a:t>Départements Aisne et Oise</a:t>
            </a:r>
          </a:p>
          <a:p>
            <a:pPr defTabSz="914446">
              <a:defRPr/>
            </a:pPr>
            <a:endParaRPr lang="fr-FR" kern="0" dirty="0">
              <a:solidFill>
                <a:prstClr val="black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DE1D192-E1C6-4E62-9218-C8468ECCDE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4531" y="4457718"/>
            <a:ext cx="636883" cy="6681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4197B81-0382-4B77-8A28-3A00555F769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4650"/>
          <a:stretch/>
        </p:blipFill>
        <p:spPr>
          <a:xfrm>
            <a:off x="8330040" y="5231099"/>
            <a:ext cx="730801" cy="7645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E9F201-DE1F-4314-ADC9-49453DD59398}"/>
              </a:ext>
            </a:extLst>
          </p:cNvPr>
          <p:cNvSpPr/>
          <p:nvPr/>
        </p:nvSpPr>
        <p:spPr>
          <a:xfrm>
            <a:off x="857424" y="1714163"/>
            <a:ext cx="223201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Emmanuel PROUVOST</a:t>
            </a:r>
          </a:p>
          <a:p>
            <a:pPr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Animateur Régional</a:t>
            </a:r>
          </a:p>
          <a:p>
            <a:pPr defTabSz="914446">
              <a:spcAft>
                <a:spcPts val="600"/>
              </a:spcAft>
              <a:defRPr/>
            </a:pPr>
            <a:r>
              <a:rPr lang="fr-FR" sz="1200" kern="0" dirty="0">
                <a:solidFill>
                  <a:srgbClr val="37276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emmanuel.prouvost@ocapiat.fr</a:t>
            </a:r>
            <a:endParaRPr lang="fr-FR" sz="1200" kern="0" dirty="0">
              <a:solidFill>
                <a:srgbClr val="37276F"/>
              </a:solidFill>
            </a:endParaRPr>
          </a:p>
          <a:p>
            <a:pPr defTabSz="914446">
              <a:spcAft>
                <a:spcPts val="600"/>
              </a:spcAft>
              <a:defRPr/>
            </a:pPr>
            <a:r>
              <a:rPr lang="fr-FR" sz="1200" kern="0" dirty="0">
                <a:solidFill>
                  <a:srgbClr val="37276F"/>
                </a:solidFill>
              </a:rPr>
              <a:t>06 71 57 60 97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1CA5E-3E20-4CAD-986F-905241C47D1A}"/>
              </a:ext>
            </a:extLst>
          </p:cNvPr>
          <p:cNvSpPr/>
          <p:nvPr/>
        </p:nvSpPr>
        <p:spPr>
          <a:xfrm>
            <a:off x="266656" y="5584862"/>
            <a:ext cx="215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Amandine FROMENT </a:t>
            </a:r>
          </a:p>
          <a:p>
            <a:pPr defTabSz="914446">
              <a:defRPr/>
            </a:pPr>
            <a:r>
              <a:rPr lang="fr-FR" sz="1200" b="1" kern="0" dirty="0">
                <a:solidFill>
                  <a:srgbClr val="37276F"/>
                </a:solidFill>
              </a:rPr>
              <a:t>Conseillère aux Actifs</a:t>
            </a:r>
          </a:p>
          <a:p>
            <a:pPr defTabSz="914446">
              <a:defRPr/>
            </a:pPr>
            <a:r>
              <a:rPr lang="fr-FR" sz="1200" u="sng" kern="0" dirty="0">
                <a:solidFill>
                  <a:srgbClr val="37276F"/>
                </a:solidFill>
                <a:hlinkClick r:id="rId13"/>
              </a:rPr>
              <a:t>amandine.froment@ocapiat.fr</a:t>
            </a:r>
            <a:endParaRPr lang="fr-FR" sz="1200" u="sng" kern="0" dirty="0">
              <a:solidFill>
                <a:srgbClr val="37276F"/>
              </a:solidFill>
            </a:endParaRPr>
          </a:p>
          <a:p>
            <a:pPr defTabSz="914446">
              <a:defRPr/>
            </a:pPr>
            <a:r>
              <a:rPr lang="fr-FR" sz="1200" kern="0" dirty="0">
                <a:solidFill>
                  <a:srgbClr val="37276F"/>
                </a:solidFill>
              </a:rPr>
              <a:t>07 82 72 98 47</a:t>
            </a:r>
          </a:p>
          <a:p>
            <a:pPr defTabSz="914446">
              <a:defRPr/>
            </a:pPr>
            <a:endParaRPr lang="fr-FR" sz="1200" u="sng" kern="0" dirty="0">
              <a:solidFill>
                <a:srgbClr val="37276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4B17CA-AD44-441D-B6FD-F499796A626F}"/>
              </a:ext>
            </a:extLst>
          </p:cNvPr>
          <p:cNvSpPr/>
          <p:nvPr/>
        </p:nvSpPr>
        <p:spPr>
          <a:xfrm>
            <a:off x="838952" y="922928"/>
            <a:ext cx="192056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spcAft>
                <a:spcPts val="600"/>
              </a:spcAft>
            </a:pPr>
            <a:r>
              <a:rPr lang="fr-FR" sz="1100" b="1" dirty="0">
                <a:solidFill>
                  <a:srgbClr val="382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ALLARD-DEMUYS</a:t>
            </a:r>
          </a:p>
          <a:p>
            <a:pPr defTabSz="914446">
              <a:spcAft>
                <a:spcPts val="600"/>
              </a:spcAft>
            </a:pPr>
            <a:r>
              <a:rPr lang="fr-FR" sz="1100" b="1" dirty="0">
                <a:solidFill>
                  <a:srgbClr val="382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Directrice Régionale</a:t>
            </a:r>
          </a:p>
          <a:p>
            <a:pPr algn="ctr" defTabSz="914446">
              <a:spcAft>
                <a:spcPts val="600"/>
              </a:spcAft>
            </a:pPr>
            <a:r>
              <a:rPr lang="fr-FR" sz="1200" b="1" dirty="0">
                <a:solidFill>
                  <a:srgbClr val="382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119EA52-D449-4D47-9350-9E3F527FD370}"/>
              </a:ext>
            </a:extLst>
          </p:cNvPr>
          <p:cNvCxnSpPr>
            <a:cxnSpLocks/>
          </p:cNvCxnSpPr>
          <p:nvPr/>
        </p:nvCxnSpPr>
        <p:spPr>
          <a:xfrm flipH="1" flipV="1">
            <a:off x="5791201" y="2855448"/>
            <a:ext cx="2363123" cy="116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1D58A8B-834D-4A0C-8D07-BA9311976FC3}"/>
              </a:ext>
            </a:extLst>
          </p:cNvPr>
          <p:cNvCxnSpPr>
            <a:cxnSpLocks/>
          </p:cNvCxnSpPr>
          <p:nvPr/>
        </p:nvCxnSpPr>
        <p:spPr>
          <a:xfrm flipH="1" flipV="1">
            <a:off x="7056329" y="3857107"/>
            <a:ext cx="1097996" cy="83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8077995-E26E-4C67-8988-BCD0BFE4A059}"/>
              </a:ext>
            </a:extLst>
          </p:cNvPr>
          <p:cNvCxnSpPr>
            <a:cxnSpLocks/>
          </p:cNvCxnSpPr>
          <p:nvPr/>
        </p:nvCxnSpPr>
        <p:spPr>
          <a:xfrm flipV="1">
            <a:off x="3522973" y="3479564"/>
            <a:ext cx="1335493" cy="609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6AF6F2DF-C907-42C2-B69D-882D2C31F16B}"/>
              </a:ext>
            </a:extLst>
          </p:cNvPr>
          <p:cNvCxnSpPr>
            <a:cxnSpLocks/>
          </p:cNvCxnSpPr>
          <p:nvPr/>
        </p:nvCxnSpPr>
        <p:spPr>
          <a:xfrm flipH="1" flipV="1">
            <a:off x="7192999" y="4989963"/>
            <a:ext cx="1128459" cy="820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AC00EF8B-2627-4704-89B4-9640E142D5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5538" y="5584862"/>
            <a:ext cx="625876" cy="7112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F4BCBDE-A622-4B59-ABA4-7C725D7B8F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0129" y="3309317"/>
            <a:ext cx="687020" cy="6608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A937A59-F9B3-49B7-AE6E-F64B1CF7C5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039" y="899210"/>
            <a:ext cx="667485" cy="7033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48C8F351-6DA1-4EBF-B6EE-F16BB3B538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3566" y="1714163"/>
            <a:ext cx="518681" cy="660884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B7E2DE6-1D92-42C6-94A4-94C59CC6985A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5613376"/>
            <a:ext cx="2530257" cy="197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8FCD867-F293-43ED-8380-607A988DDD1F}"/>
              </a:ext>
            </a:extLst>
          </p:cNvPr>
          <p:cNvCxnSpPr>
            <a:cxnSpLocks/>
          </p:cNvCxnSpPr>
          <p:nvPr/>
        </p:nvCxnSpPr>
        <p:spPr>
          <a:xfrm>
            <a:off x="3501575" y="4086518"/>
            <a:ext cx="1497429" cy="460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3E4F4E7-95D8-41D7-9C8E-4F46D5BAA5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5516" y="3517703"/>
            <a:ext cx="654971" cy="67880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3B73C11-5B4F-4795-88EE-F9C85C0F56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64436" y="2458999"/>
            <a:ext cx="598257" cy="7289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26700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Grand écran</PresentationFormat>
  <Paragraphs>38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 Bold</vt:lpstr>
      <vt:lpstr>Roboto</vt:lpstr>
      <vt:lpstr>Thème Office</vt:lpstr>
      <vt:lpstr>CONTACTS DR des Hauts de 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CONTACTS DR des Hauts de France</dc:title>
  <dc:creator>Emmanuel PROUVOST</dc:creator>
  <cp:lastModifiedBy>Emmanuel PROUVOST</cp:lastModifiedBy>
  <cp:revision>1</cp:revision>
  <dcterms:created xsi:type="dcterms:W3CDTF">2025-06-26T12:06:37Z</dcterms:created>
  <dcterms:modified xsi:type="dcterms:W3CDTF">2025-06-26T12:07:28Z</dcterms:modified>
</cp:coreProperties>
</file>